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2" r:id="rId40"/>
    <p:sldId id="301" r:id="rId41"/>
    <p:sldId id="304" r:id="rId42"/>
    <p:sldId id="303" r:id="rId43"/>
    <p:sldId id="306" r:id="rId44"/>
    <p:sldId id="308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  <a:srgbClr val="E7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4" autoAdjust="0"/>
    <p:restoredTop sz="97404" autoAdjust="0"/>
  </p:normalViewPr>
  <p:slideViewPr>
    <p:cSldViewPr snapToGrid="0">
      <p:cViewPr varScale="1">
        <p:scale>
          <a:sx n="112" d="100"/>
          <a:sy n="112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(07/03/2024)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104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dirty="0"/>
                  <a:t>Various stability conditions are attempted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 for the next few slides: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of anisotropy changes for the regression are also obtained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  <a:blipFill>
                <a:blip r:embed="rId2"/>
                <a:stretch>
                  <a:fillRect l="-1439" t="-2381" r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9BDBE8-B005-5FE2-EC75-DC865B40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648" y="127000"/>
            <a:ext cx="25581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329492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98700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4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/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14182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/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/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370108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37125" cy="1325563"/>
          </a:xfrm>
        </p:spPr>
        <p:txBody>
          <a:bodyPr/>
          <a:lstStyle/>
          <a:p>
            <a:r>
              <a:rPr lang="en-US" dirty="0"/>
              <a:t>Threshold variations (Random Forest, accuracy)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102740" r="-523750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200000" r="-52375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04110" r="-523750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98649" r="-523750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505479" r="-52375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/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157E7D-DE21-D4FE-BF93-993E5CC7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Threshold variations (Random Forest, TSS)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02740" r="-524066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524066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4110" r="-524066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98649" r="-524066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505479" r="-524066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/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5AE7575-B2A0-0EE5-C0B9-42B859D2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11240994" cy="1325563"/>
          </a:xfrm>
        </p:spPr>
        <p:txBody>
          <a:bodyPr/>
          <a:lstStyle/>
          <a:p>
            <a:r>
              <a:rPr lang="en-US" dirty="0"/>
              <a:t>Regression Results: remapping of rates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DDB956-3309-ACC1-38D1-3C5EB5E8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90930"/>
            <a:ext cx="8261350" cy="54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9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models are tested. Again, Random Forest if better than others</a:t>
                </a: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=0.0010±0.000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>
                  <a:cs typeface="Calibri" panose="020F0502020204030204" pitchFamily="34" charset="0"/>
                </a:endParaRP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  <a:blipFill>
                <a:blip r:embed="rId2"/>
                <a:stretch>
                  <a:fillRect l="-12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516494" cy="817377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Results: some are relatively good…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676593"/>
            <a:ext cx="9686925" cy="32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96" y="3728102"/>
            <a:ext cx="9686926" cy="3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345D-37E6-3BF8-D548-E4D6BCD675E4}"/>
              </a:ext>
            </a:extLst>
          </p:cNvPr>
          <p:cNvSpPr/>
          <p:nvPr/>
        </p:nvSpPr>
        <p:spPr>
          <a:xfrm>
            <a:off x="1209674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1EFD3-2F66-6551-EBE1-C02546FDDC17}"/>
              </a:ext>
            </a:extLst>
          </p:cNvPr>
          <p:cNvSpPr/>
          <p:nvPr/>
        </p:nvSpPr>
        <p:spPr>
          <a:xfrm>
            <a:off x="1192527" y="4819349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AE85-A0C4-CE97-C1F6-7FCC3466D3D6}"/>
              </a:ext>
            </a:extLst>
          </p:cNvPr>
          <p:cNvSpPr/>
          <p:nvPr/>
        </p:nvSpPr>
        <p:spPr>
          <a:xfrm>
            <a:off x="602741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14B7F-DB7D-0831-D5FB-3C2383167DDB}"/>
              </a:ext>
            </a:extLst>
          </p:cNvPr>
          <p:cNvSpPr/>
          <p:nvPr/>
        </p:nvSpPr>
        <p:spPr>
          <a:xfrm>
            <a:off x="6058374" y="4803943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996554" cy="817377"/>
          </a:xfrm>
        </p:spPr>
        <p:txBody>
          <a:bodyPr>
            <a:normAutofit/>
          </a:bodyPr>
          <a:lstStyle/>
          <a:p>
            <a:r>
              <a:rPr lang="en-US" dirty="0"/>
              <a:t>Regression Results: and sometimes not very…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537" y="676723"/>
            <a:ext cx="9686925" cy="32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296" y="3712992"/>
            <a:ext cx="9686926" cy="323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8C2679-EFB5-0374-4FCA-2319D3A1EDF1}"/>
              </a:ext>
            </a:extLst>
          </p:cNvPr>
          <p:cNvSpPr/>
          <p:nvPr/>
        </p:nvSpPr>
        <p:spPr>
          <a:xfrm>
            <a:off x="1222056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A139-755D-4AA2-5AB3-4043003327C0}"/>
              </a:ext>
            </a:extLst>
          </p:cNvPr>
          <p:cNvSpPr/>
          <p:nvPr/>
        </p:nvSpPr>
        <p:spPr>
          <a:xfrm>
            <a:off x="1206816" y="478791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6849-8CAB-7FB2-2878-FE8B7509B1A2}"/>
              </a:ext>
            </a:extLst>
          </p:cNvPr>
          <p:cNvSpPr/>
          <p:nvPr/>
        </p:nvSpPr>
        <p:spPr>
          <a:xfrm>
            <a:off x="609599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24EA2-4750-8E25-6813-C71AB8E6F501}"/>
              </a:ext>
            </a:extLst>
          </p:cNvPr>
          <p:cNvSpPr/>
          <p:nvPr/>
        </p:nvSpPr>
        <p:spPr>
          <a:xfrm>
            <a:off x="6060754" y="480315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32A02-93A1-8565-EC7C-03269734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6224" cy="4351338"/>
          </a:xfrm>
        </p:spPr>
        <p:txBody>
          <a:bodyPr>
            <a:normAutofit/>
          </a:bodyPr>
          <a:lstStyle/>
          <a:p>
            <a:r>
              <a:rPr lang="en-US" dirty="0"/>
              <a:t>Finalize the regression results including the analysis for individual runs (as done for classification)</a:t>
            </a:r>
          </a:p>
          <a:p>
            <a:r>
              <a:rPr lang="en-US" dirty="0"/>
              <a:t>Implementation of the same pipelines for CNN (not expecting significant differences, but necessary for completeness)</a:t>
            </a:r>
          </a:p>
          <a:p>
            <a:r>
              <a:rPr lang="en-US" dirty="0"/>
              <a:t>Magnetic field spectra processing for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62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2634</Words>
  <Application>Microsoft Office PowerPoint</Application>
  <PresentationFormat>Widescreen</PresentationFormat>
  <Paragraphs>734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In progress (07/03/2024)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Threshold variations (Random Forest, accuracy)</vt:lpstr>
      <vt:lpstr>Threshold variations (Random Forest, TSS)</vt:lpstr>
      <vt:lpstr>Regression Results: remapping of rates</vt:lpstr>
      <vt:lpstr>Regression Results</vt:lpstr>
      <vt:lpstr>Regression Results: some are relatively good…</vt:lpstr>
      <vt:lpstr>Regression Results: and sometimes not very…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118</cp:revision>
  <dcterms:created xsi:type="dcterms:W3CDTF">2024-04-05T12:13:39Z</dcterms:created>
  <dcterms:modified xsi:type="dcterms:W3CDTF">2024-09-26T10:20:13Z</dcterms:modified>
</cp:coreProperties>
</file>